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8"/>
  </p:notesMasterIdLst>
  <p:sldIdLst>
    <p:sldId id="349" r:id="rId2"/>
    <p:sldId id="632" r:id="rId3"/>
    <p:sldId id="657" r:id="rId4"/>
    <p:sldId id="658" r:id="rId5"/>
    <p:sldId id="633" r:id="rId6"/>
    <p:sldId id="635" r:id="rId7"/>
    <p:sldId id="650" r:id="rId8"/>
    <p:sldId id="649" r:id="rId9"/>
    <p:sldId id="639" r:id="rId10"/>
    <p:sldId id="648" r:id="rId11"/>
    <p:sldId id="651" r:id="rId12"/>
    <p:sldId id="640" r:id="rId13"/>
    <p:sldId id="638" r:id="rId14"/>
    <p:sldId id="652" r:id="rId15"/>
    <p:sldId id="654" r:id="rId16"/>
    <p:sldId id="653" r:id="rId17"/>
    <p:sldId id="655" r:id="rId18"/>
    <p:sldId id="636" r:id="rId19"/>
    <p:sldId id="637" r:id="rId20"/>
    <p:sldId id="644" r:id="rId21"/>
    <p:sldId id="645" r:id="rId22"/>
    <p:sldId id="643" r:id="rId23"/>
    <p:sldId id="646" r:id="rId24"/>
    <p:sldId id="656" r:id="rId25"/>
    <p:sldId id="647" r:id="rId26"/>
    <p:sldId id="642" r:id="rId27"/>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B5F8C2-D7AA-3A49-83D2-79A8D8C97609}" v="3" dt="2023-03-08T15:17:37.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3692"/>
  </p:normalViewPr>
  <p:slideViewPr>
    <p:cSldViewPr snapToGrid="0" snapToObjects="1">
      <p:cViewPr varScale="1">
        <p:scale>
          <a:sx n="104" d="100"/>
          <a:sy n="104" d="100"/>
        </p:scale>
        <p:origin x="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Nguyen" userId="f59fb8f3-a021-417a-8bc1-65c8d471c621" providerId="ADAL" clId="{98B5F8C2-D7AA-3A49-83D2-79A8D8C97609}"/>
    <pc:docChg chg="modSld">
      <pc:chgData name="Long Nguyen" userId="f59fb8f3-a021-417a-8bc1-65c8d471c621" providerId="ADAL" clId="{98B5F8C2-D7AA-3A49-83D2-79A8D8C97609}" dt="2023-03-08T15:17:37.413" v="2"/>
      <pc:docMkLst>
        <pc:docMk/>
      </pc:docMkLst>
      <pc:sldChg chg="modAnim">
        <pc:chgData name="Long Nguyen" userId="f59fb8f3-a021-417a-8bc1-65c8d471c621" providerId="ADAL" clId="{98B5F8C2-D7AA-3A49-83D2-79A8D8C97609}" dt="2023-03-08T15:17:37.413" v="2"/>
        <pc:sldMkLst>
          <pc:docMk/>
          <pc:sldMk cId="2148380371" sldId="658"/>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delSld modSld">
      <pc:chgData name="Long Nguyen" userId="f59fb8f3-a021-417a-8bc1-65c8d471c621" providerId="ADAL" clId="{A3070A74-80DC-644A-957D-5554923D71D9}" dt="2022-03-15T13:47:57.573" v="3699" actId="113"/>
      <pc:docMkLst>
        <pc:docMk/>
      </pc:docMkLst>
      <pc:sldChg chg="modSp mod modAnim">
        <pc:chgData name="Long Nguyen" userId="f59fb8f3-a021-417a-8bc1-65c8d471c621" providerId="ADAL" clId="{A3070A74-80DC-644A-957D-5554923D71D9}" dt="2022-03-15T13:47:57.573" v="3699" actId="113"/>
        <pc:sldMkLst>
          <pc:docMk/>
          <pc:sldMk cId="298785684" sldId="632"/>
        </pc:sldMkLst>
        <pc:spChg chg="mod">
          <ac:chgData name="Long Nguyen" userId="f59fb8f3-a021-417a-8bc1-65c8d471c621" providerId="ADAL" clId="{A3070A74-80DC-644A-957D-5554923D71D9}" dt="2022-03-15T13:47:57.573" v="3699" actId="113"/>
          <ac:spMkLst>
            <pc:docMk/>
            <pc:sldMk cId="298785684" sldId="632"/>
            <ac:spMk id="16386" creationId="{FDE21009-F167-294A-90DA-D3129AD4DEB7}"/>
          </ac:spMkLst>
        </pc:spChg>
      </pc:sldChg>
      <pc:sldChg chg="modSp mod modAnim">
        <pc:chgData name="Long Nguyen" userId="f59fb8f3-a021-417a-8bc1-65c8d471c621" providerId="ADAL" clId="{A3070A74-80DC-644A-957D-5554923D71D9}" dt="2022-03-02T12:30:11.400" v="2006"/>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2T12:30:40.139" v="2012"/>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del mod">
          <ac:chgData name="Long Nguyen" userId="f59fb8f3-a021-417a-8bc1-65c8d471c621" providerId="ADAL" clId="{A3070A74-80DC-644A-957D-5554923D71D9}" dt="2022-03-02T12:30:37.039" v="2010" actId="478"/>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del mod">
          <ac:chgData name="Long Nguyen" userId="f59fb8f3-a021-417a-8bc1-65c8d471c621" providerId="ADAL" clId="{A3070A74-80DC-644A-957D-5554923D71D9}" dt="2022-03-02T12:30:34.756" v="2009" actId="21"/>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add mod">
          <ac:chgData name="Long Nguyen" userId="f59fb8f3-a021-417a-8bc1-65c8d471c621" providerId="ADAL" clId="{A3070A74-80DC-644A-957D-5554923D71D9}" dt="2022-03-02T12:30:40.139" v="2012"/>
          <ac:picMkLst>
            <pc:docMk/>
            <pc:sldMk cId="3963522578" sldId="635"/>
            <ac:picMk id="7" creationId="{9000BAC7-3904-F94A-8D51-A7E512405E4C}"/>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del mod">
          <ac:chgData name="Long Nguyen" userId="f59fb8f3-a021-417a-8bc1-65c8d471c621" providerId="ADAL" clId="{A3070A74-80DC-644A-957D-5554923D71D9}" dt="2022-03-02T12:30:38.384" v="2011" actId="478"/>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35:38.815" v="2054"/>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Sp modAnim">
        <pc:chgData name="Long Nguyen" userId="f59fb8f3-a021-417a-8bc1-65c8d471c621" providerId="ADAL" clId="{A3070A74-80DC-644A-957D-5554923D71D9}" dt="2022-03-02T12:46:02.718" v="2200" actId="20577"/>
        <pc:sldMkLst>
          <pc:docMk/>
          <pc:sldMk cId="1420150306" sldId="637"/>
        </pc:sldMkLst>
        <pc:spChg chg="mod">
          <ac:chgData name="Long Nguyen" userId="f59fb8f3-a021-417a-8bc1-65c8d471c621" providerId="ADAL" clId="{A3070A74-80DC-644A-957D-5554923D71D9}" dt="2022-03-02T12:46:02.718" v="2200" actId="20577"/>
          <ac:spMkLst>
            <pc:docMk/>
            <pc:sldMk cId="1420150306" sldId="637"/>
            <ac:spMk id="22529" creationId="{62D2E821-4DA7-1A4C-90AB-7D29E754B92B}"/>
          </ac:spMkLst>
        </pc:spChg>
      </pc:sldChg>
      <pc:sldChg chg="modSp mod modAnim">
        <pc:chgData name="Long Nguyen" userId="f59fb8f3-a021-417a-8bc1-65c8d471c621" providerId="ADAL" clId="{A3070A74-80DC-644A-957D-5554923D71D9}" dt="2022-03-02T12:33:35.261" v="2035"/>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3T12:35:13.842" v="2320" actId="113"/>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spChg chg="mod">
          <ac:chgData name="Long Nguyen" userId="f59fb8f3-a021-417a-8bc1-65c8d471c621" providerId="ADAL" clId="{A3070A74-80DC-644A-957D-5554923D71D9}" dt="2022-03-03T12:35:13.842" v="2320" actId="113"/>
          <ac:spMkLst>
            <pc:docMk/>
            <pc:sldMk cId="3842146042" sldId="639"/>
            <ac:spMk id="16386" creationId="{FDE21009-F167-294A-90DA-D3129AD4DEB7}"/>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2T12:32:37.639" v="2027" actId="1035"/>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modAnim">
        <pc:chgData name="Long Nguyen" userId="f59fb8f3-a021-417a-8bc1-65c8d471c621" providerId="ADAL" clId="{A3070A74-80DC-644A-957D-5554923D71D9}" dt="2022-03-02T12:33:23.309" v="2032"/>
        <pc:sldMkLst>
          <pc:docMk/>
          <pc:sldMk cId="2914444823" sldId="640"/>
        </pc:sldMkLst>
      </pc:sldChg>
      <pc:sldChg chg="modSp mod modAnim">
        <pc:chgData name="Long Nguyen" userId="f59fb8f3-a021-417a-8bc1-65c8d471c621" providerId="ADAL" clId="{A3070A74-80DC-644A-957D-5554923D71D9}" dt="2022-03-12T13:37:23.663" v="2403"/>
        <pc:sldMkLst>
          <pc:docMk/>
          <pc:sldMk cId="2053114744" sldId="642"/>
        </pc:sldMkLst>
        <pc:spChg chg="mod">
          <ac:chgData name="Long Nguyen" userId="f59fb8f3-a021-417a-8bc1-65c8d471c621" providerId="ADAL" clId="{A3070A74-80DC-644A-957D-5554923D71D9}" dt="2022-03-12T13:37:23.663" v="2403"/>
          <ac:spMkLst>
            <pc:docMk/>
            <pc:sldMk cId="2053114744" sldId="642"/>
            <ac:spMk id="16386" creationId="{FDE21009-F167-294A-90DA-D3129AD4DEB7}"/>
          </ac:spMkLst>
        </pc:spChg>
      </pc:sldChg>
      <pc:sldChg chg="modSp add mod modAnim">
        <pc:chgData name="Long Nguyen" userId="f59fb8f3-a021-417a-8bc1-65c8d471c621" providerId="ADAL" clId="{A3070A74-80DC-644A-957D-5554923D71D9}" dt="2022-03-14T11:30:18.394" v="3508" actId="20577"/>
        <pc:sldMkLst>
          <pc:docMk/>
          <pc:sldMk cId="1739503442" sldId="643"/>
        </pc:sldMkLst>
        <pc:spChg chg="mod">
          <ac:chgData name="Long Nguyen" userId="f59fb8f3-a021-417a-8bc1-65c8d471c621" providerId="ADAL" clId="{A3070A74-80DC-644A-957D-5554923D71D9}" dt="2022-03-14T11:30:18.394" v="3508" actId="20577"/>
          <ac:spMkLst>
            <pc:docMk/>
            <pc:sldMk cId="1739503442" sldId="643"/>
            <ac:spMk id="16386" creationId="{FDE21009-F167-294A-90DA-D3129AD4DEB7}"/>
          </ac:spMkLst>
        </pc:spChg>
      </pc:sldChg>
      <pc:sldChg chg="modSp del mod modAnim">
        <pc:chgData name="Long Nguyen" userId="f59fb8f3-a021-417a-8bc1-65c8d471c621" providerId="ADAL" clId="{A3070A74-80DC-644A-957D-5554923D71D9}" dt="2022-03-12T13:35:38.438" v="2393" actId="2696"/>
        <pc:sldMkLst>
          <pc:docMk/>
          <pc:sldMk cId="3360808311" sldId="643"/>
        </pc:sldMkLst>
        <pc:spChg chg="mod">
          <ac:chgData name="Long Nguyen" userId="f59fb8f3-a021-417a-8bc1-65c8d471c621" providerId="ADAL" clId="{A3070A74-80DC-644A-957D-5554923D71D9}" dt="2022-03-12T13:27:32.083" v="2392" actId="20577"/>
          <ac:spMkLst>
            <pc:docMk/>
            <pc:sldMk cId="3360808311" sldId="643"/>
            <ac:spMk id="16386" creationId="{FDE21009-F167-294A-90DA-D3129AD4DEB7}"/>
          </ac:spMkLst>
        </pc:spChg>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delSp modSp mod delAnim modAnim">
        <pc:chgData name="Long Nguyen" userId="f59fb8f3-a021-417a-8bc1-65c8d471c621" providerId="ADAL" clId="{A3070A74-80DC-644A-957D-5554923D71D9}" dt="2022-03-14T12:38:03.112" v="3617" actId="20577"/>
        <pc:sldMkLst>
          <pc:docMk/>
          <pc:sldMk cId="3872924252" sldId="646"/>
        </pc:sldMkLst>
        <pc:spChg chg="mod">
          <ac:chgData name="Long Nguyen" userId="f59fb8f3-a021-417a-8bc1-65c8d471c621" providerId="ADAL" clId="{A3070A74-80DC-644A-957D-5554923D71D9}" dt="2022-03-14T12:38:03.112" v="3617" actId="20577"/>
          <ac:spMkLst>
            <pc:docMk/>
            <pc:sldMk cId="3872924252" sldId="646"/>
            <ac:spMk id="16386" creationId="{FDE21009-F167-294A-90DA-D3129AD4DEB7}"/>
          </ac:spMkLst>
        </pc:spChg>
        <pc:picChg chg="del">
          <ac:chgData name="Long Nguyen" userId="f59fb8f3-a021-417a-8bc1-65c8d471c621" providerId="ADAL" clId="{A3070A74-80DC-644A-957D-5554923D71D9}" dt="2022-03-12T14:31:43.895" v="2767" actId="478"/>
          <ac:picMkLst>
            <pc:docMk/>
            <pc:sldMk cId="3872924252" sldId="646"/>
            <ac:picMk id="4" creationId="{19C59126-D389-AB45-8B0A-100ADDD978A4}"/>
          </ac:picMkLst>
        </pc:picChg>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pChg chg="mod">
          <ac:chgData name="Long Nguyen" userId="f59fb8f3-a021-417a-8bc1-65c8d471c621" providerId="ADAL" clId="{A3070A74-80DC-644A-957D-5554923D71D9}" dt="2022-03-03T12:34:59.497" v="2319" actId="20577"/>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modAnim">
        <pc:chgData name="Long Nguyen" userId="f59fb8f3-a021-417a-8bc1-65c8d471c621" providerId="ADAL" clId="{A3070A74-80DC-644A-957D-5554923D71D9}" dt="2022-03-02T12:32:04.651" v="202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addSp delSp modSp add mod delAnim modAnim">
        <pc:chgData name="Long Nguyen" userId="f59fb8f3-a021-417a-8bc1-65c8d471c621" providerId="ADAL" clId="{A3070A74-80DC-644A-957D-5554923D71D9}" dt="2022-03-02T12:30:57.205" v="2017"/>
        <pc:sldMkLst>
          <pc:docMk/>
          <pc:sldMk cId="3040631837" sldId="650"/>
        </pc:sldMkLst>
        <pc:spChg chg="del">
          <ac:chgData name="Long Nguyen" userId="f59fb8f3-a021-417a-8bc1-65c8d471c621" providerId="ADAL" clId="{A3070A74-80DC-644A-957D-5554923D71D9}" dt="2022-03-02T12:30:55.533" v="2015" actId="478"/>
          <ac:spMkLst>
            <pc:docMk/>
            <pc:sldMk cId="3040631837" sldId="650"/>
            <ac:spMk id="12" creationId="{5D6CC50B-0F45-4548-AF11-353157FD41A8}"/>
          </ac:spMkLst>
        </pc:spChg>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del mod">
          <ac:chgData name="Long Nguyen" userId="f59fb8f3-a021-417a-8bc1-65c8d471c621" providerId="ADAL" clId="{A3070A74-80DC-644A-957D-5554923D71D9}" dt="2022-03-02T12:30:50.525" v="2013" actId="21"/>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picChg chg="add mod">
          <ac:chgData name="Long Nguyen" userId="f59fb8f3-a021-417a-8bc1-65c8d471c621" providerId="ADAL" clId="{A3070A74-80DC-644A-957D-5554923D71D9}" dt="2022-03-02T12:30:57.205" v="2017"/>
          <ac:picMkLst>
            <pc:docMk/>
            <pc:sldMk cId="3040631837" sldId="650"/>
            <ac:picMk id="7" creationId="{59046B4A-589B-DD43-B7C6-29664A8E5EB0}"/>
          </ac:picMkLst>
        </pc:picChg>
        <pc:cxnChg chg="del">
          <ac:chgData name="Long Nguyen" userId="f59fb8f3-a021-417a-8bc1-65c8d471c621" providerId="ADAL" clId="{A3070A74-80DC-644A-957D-5554923D71D9}" dt="2022-03-02T12:30:56.560" v="2016" actId="478"/>
          <ac:cxnSpMkLst>
            <pc:docMk/>
            <pc:sldMk cId="3040631837" sldId="650"/>
            <ac:cxnSpMk id="13" creationId="{B91F653B-A18B-4F4A-A33C-4061DDB53178}"/>
          </ac:cxnSpMkLst>
        </pc:cxn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2T12:44:05.266" v="2140" actId="20577"/>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2T12:44:05.266" v="2140"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spChg chg="mod">
          <ac:chgData name="Long Nguyen" userId="f59fb8f3-a021-417a-8bc1-65c8d471c621" providerId="ADAL" clId="{A3070A74-80DC-644A-957D-5554923D71D9}" dt="2022-03-02T12:44:17.005" v="2152" actId="20577"/>
          <ac:spMkLst>
            <pc:docMk/>
            <pc:sldMk cId="928608380" sldId="653"/>
            <ac:spMk id="22529" creationId="{62D2E821-4DA7-1A4C-90AB-7D29E754B92B}"/>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spChg chg="mod">
          <ac:chgData name="Long Nguyen" userId="f59fb8f3-a021-417a-8bc1-65c8d471c621" providerId="ADAL" clId="{A3070A74-80DC-644A-957D-5554923D71D9}" dt="2022-03-02T12:44:33.544" v="2163" actId="20577"/>
          <ac:spMkLst>
            <pc:docMk/>
            <pc:sldMk cId="1315347715" sldId="654"/>
            <ac:spMk id="22529" creationId="{62D2E821-4DA7-1A4C-90AB-7D29E754B92B}"/>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45:52.392" v="2191" actId="20577"/>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spChg chg="add mod">
          <ac:chgData name="Long Nguyen" userId="f59fb8f3-a021-417a-8bc1-65c8d471c621" providerId="ADAL" clId="{A3070A74-80DC-644A-957D-5554923D71D9}" dt="2022-03-02T12:43:31.548" v="2119" actId="1037"/>
          <ac:spMkLst>
            <pc:docMk/>
            <pc:sldMk cId="2563998594" sldId="655"/>
            <ac:spMk id="10" creationId="{03F5C499-E29B-824C-AF1C-6F3E2FB24F05}"/>
          </ac:spMkLst>
        </pc:spChg>
        <pc:spChg chg="mod">
          <ac:chgData name="Long Nguyen" userId="f59fb8f3-a021-417a-8bc1-65c8d471c621" providerId="ADAL" clId="{A3070A74-80DC-644A-957D-5554923D71D9}" dt="2022-03-02T12:45:52.392" v="2191" actId="20577"/>
          <ac:spMkLst>
            <pc:docMk/>
            <pc:sldMk cId="2563998594" sldId="655"/>
            <ac:spMk id="22529" creationId="{62D2E821-4DA7-1A4C-90AB-7D29E754B92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cxnChg chg="add mod">
          <ac:chgData name="Long Nguyen" userId="f59fb8f3-a021-417a-8bc1-65c8d471c621" providerId="ADAL" clId="{A3070A74-80DC-644A-957D-5554923D71D9}" dt="2022-03-02T12:43:35.090" v="2120" actId="14100"/>
          <ac:cxnSpMkLst>
            <pc:docMk/>
            <pc:sldMk cId="2563998594" sldId="655"/>
            <ac:cxnSpMk id="11" creationId="{ECED8D25-F3A6-9740-B859-A45EFA038B54}"/>
          </ac:cxnSpMkLst>
        </pc:cxnChg>
      </pc:sldChg>
      <pc:sldChg chg="modSp add mod modAnim">
        <pc:chgData name="Long Nguyen" userId="f59fb8f3-a021-417a-8bc1-65c8d471c621" providerId="ADAL" clId="{A3070A74-80DC-644A-957D-5554923D71D9}" dt="2022-03-14T11:30:56.213" v="3545" actId="1076"/>
        <pc:sldMkLst>
          <pc:docMk/>
          <pc:sldMk cId="192838864" sldId="656"/>
        </pc:sldMkLst>
        <pc:spChg chg="mod">
          <ac:chgData name="Long Nguyen" userId="f59fb8f3-a021-417a-8bc1-65c8d471c621" providerId="ADAL" clId="{A3070A74-80DC-644A-957D-5554923D71D9}" dt="2022-03-14T11:30:51.702" v="3543" actId="20577"/>
          <ac:spMkLst>
            <pc:docMk/>
            <pc:sldMk cId="192838864" sldId="656"/>
            <ac:spMk id="16386" creationId="{FDE21009-F167-294A-90DA-D3129AD4DEB7}"/>
          </ac:spMkLst>
        </pc:spChg>
        <pc:picChg chg="mod">
          <ac:chgData name="Long Nguyen" userId="f59fb8f3-a021-417a-8bc1-65c8d471c621" providerId="ADAL" clId="{A3070A74-80DC-644A-957D-5554923D71D9}" dt="2022-03-14T11:30:56.213" v="3545" actId="1076"/>
          <ac:picMkLst>
            <pc:docMk/>
            <pc:sldMk cId="192838864" sldId="656"/>
            <ac:picMk id="4" creationId="{19C59126-D389-AB45-8B0A-100ADDD978A4}"/>
          </ac:picMkLst>
        </pc:picChg>
      </pc:sldChg>
      <pc:sldChg chg="modSp add mod modAnim">
        <pc:chgData name="Long Nguyen" userId="f59fb8f3-a021-417a-8bc1-65c8d471c621" providerId="ADAL" clId="{A3070A74-80DC-644A-957D-5554923D71D9}" dt="2022-03-15T13:45:17.634" v="3694" actId="20577"/>
        <pc:sldMkLst>
          <pc:docMk/>
          <pc:sldMk cId="3762615990" sldId="657"/>
        </pc:sldMkLst>
        <pc:spChg chg="mod">
          <ac:chgData name="Long Nguyen" userId="f59fb8f3-a021-417a-8bc1-65c8d471c621" providerId="ADAL" clId="{A3070A74-80DC-644A-957D-5554923D71D9}" dt="2022-03-15T13:45:17.634" v="3694" actId="20577"/>
          <ac:spMkLst>
            <pc:docMk/>
            <pc:sldMk cId="3762615990" sldId="657"/>
            <ac:spMk id="16386" creationId="{FDE21009-F167-294A-90DA-D3129AD4DEB7}"/>
          </ac:spMkLst>
        </pc:spChg>
        <pc:spChg chg="mod">
          <ac:chgData name="Long Nguyen" userId="f59fb8f3-a021-417a-8bc1-65c8d471c621" providerId="ADAL" clId="{A3070A74-80DC-644A-957D-5554923D71D9}" dt="2022-03-14T13:05:16.674" v="3651" actId="20577"/>
          <ac:spMkLst>
            <pc:docMk/>
            <pc:sldMk cId="3762615990" sldId="657"/>
            <ac:spMk id="22529" creationId="{62D2E821-4DA7-1A4C-90AB-7D29E754B92B}"/>
          </ac:spMkLst>
        </pc:spChg>
      </pc:sldChg>
      <pc:sldChg chg="modSp add mod modAnim">
        <pc:chgData name="Long Nguyen" userId="f59fb8f3-a021-417a-8bc1-65c8d471c621" providerId="ADAL" clId="{A3070A74-80DC-644A-957D-5554923D71D9}" dt="2022-03-14T13:16:57.929" v="3693" actId="20577"/>
        <pc:sldMkLst>
          <pc:docMk/>
          <pc:sldMk cId="2148380371" sldId="658"/>
        </pc:sldMkLst>
        <pc:spChg chg="mod">
          <ac:chgData name="Long Nguyen" userId="f59fb8f3-a021-417a-8bc1-65c8d471c621" providerId="ADAL" clId="{A3070A74-80DC-644A-957D-5554923D71D9}" dt="2022-03-14T13:16:57.929" v="3693" actId="20577"/>
          <ac:spMkLst>
            <pc:docMk/>
            <pc:sldMk cId="2148380371" sldId="658"/>
            <ac:spMk id="16386" creationId="{FDE21009-F167-294A-90DA-D3129AD4DEB7}"/>
          </ac:spMkLst>
        </pc:sp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3/8/23</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32990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69171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76678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17094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3/8/23</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b="1" dirty="0"/>
              <a:t>Scalability</a:t>
            </a:r>
            <a:r>
              <a:rPr lang="en-US" dirty="0"/>
              <a:t> is the ability of a system to handle a bigger load by adding resources to the system. For example, Amazon’s payment system is scalable because as its user base grows, it can add more servers to handle payments.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dirty="0"/>
              <a:t>For modelling and predicting, data cleaning may involve other steps. See next slides for examples involving the Titanic dataset. </a:t>
            </a:r>
          </a:p>
          <a:p>
            <a:pPr marL="0" indent="0">
              <a:buNone/>
            </a:pPr>
            <a:r>
              <a:rPr lang="en-US" dirty="0"/>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173950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Autofit/>
          </a:bodyPr>
          <a:lstStyle/>
          <a:p>
            <a:pPr marL="0" indent="0">
              <a:buNone/>
            </a:pPr>
            <a:r>
              <a:rPr lang="en-US" sz="2000" dirty="0"/>
              <a:t>If we are trying to create a model that predicts which passengers survived the Titanic shipwreck. To get a good model, we may clean our data by:</a:t>
            </a:r>
          </a:p>
          <a:p>
            <a:r>
              <a:rPr lang="en-US" sz="2000" dirty="0">
                <a:effectLst/>
              </a:rPr>
              <a:t>dropping features that contain too many blank or null values(e.g. Cabin)</a:t>
            </a:r>
          </a:p>
          <a:p>
            <a:r>
              <a:rPr lang="en-US" sz="2000" dirty="0"/>
              <a:t>dropping features that </a:t>
            </a:r>
            <a:r>
              <a:rPr lang="en-US" sz="2000" dirty="0">
                <a:effectLst/>
              </a:rPr>
              <a:t>ma</a:t>
            </a:r>
            <a:r>
              <a:rPr lang="en-US" sz="2000" dirty="0"/>
              <a:t>y not have high correlation to our prediction(e.g. Name, </a:t>
            </a:r>
            <a:r>
              <a:rPr lang="en-US" sz="2000" dirty="0" err="1"/>
              <a:t>PassengerId</a:t>
            </a:r>
            <a:r>
              <a:rPr lang="en-US" sz="2000" dirty="0"/>
              <a:t>,  Ticket)</a:t>
            </a:r>
          </a:p>
          <a:p>
            <a:r>
              <a:rPr lang="en-US" sz="2000" dirty="0"/>
              <a:t>Completing features that contain null values but may have high correlation to prediction(e.g.  Age contains null values but have high correlation to Surviving)</a:t>
            </a:r>
          </a:p>
          <a:p>
            <a:pPr marL="342900" lvl="1" indent="0">
              <a:buNone/>
            </a:pPr>
            <a:r>
              <a:rPr lang="en-US" sz="1700" dirty="0"/>
              <a:t>a) For example, fill in Age null values with median value.</a:t>
            </a:r>
          </a:p>
          <a:p>
            <a:r>
              <a:rPr lang="en-US" sz="2000" dirty="0"/>
              <a:t>Creating new features from existing features(create new column ”Title” from “Name” to include title of a person, e.g. </a:t>
            </a:r>
            <a:r>
              <a:rPr lang="en-US" sz="2000" dirty="0" err="1"/>
              <a:t>Mr</a:t>
            </a:r>
            <a:r>
              <a:rPr lang="en-US" sz="2000" dirty="0"/>
              <a:t>, </a:t>
            </a:r>
            <a:r>
              <a:rPr lang="en-US" sz="2000" dirty="0" err="1"/>
              <a:t>Mrs</a:t>
            </a:r>
            <a:r>
              <a:rPr lang="en-US" sz="2000" dirty="0"/>
              <a:t>, Miss, Master, etc..)</a:t>
            </a:r>
          </a:p>
          <a:p>
            <a:r>
              <a:rPr lang="en-US" sz="2000" dirty="0"/>
              <a:t>Models require numerical values; we may need to convert categorical value to numerical values. For example, “Male” to 0 and “Female” to 1, “Non-binary” to 2. </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endParaRPr lang="en-US" dirty="0"/>
          </a:p>
          <a:p>
            <a:pPr marL="0" indent="0">
              <a:buNone/>
            </a:pPr>
            <a:r>
              <a:rPr lang="en-US" dirty="0"/>
              <a:t>Pandas allow us to drop columns:</a:t>
            </a:r>
          </a:p>
          <a:p>
            <a:pPr marL="0" indent="0">
              <a:buNone/>
            </a:pPr>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44825" y="1603489"/>
            <a:ext cx="9144000" cy="2508022"/>
          </a:xfrm>
          <a:prstGeom prst="rect">
            <a:avLst/>
          </a:prstGeom>
        </p:spPr>
      </p:pic>
    </p:spTree>
    <p:extLst>
      <p:ext uri="{BB962C8B-B14F-4D97-AF65-F5344CB8AC3E}">
        <p14:creationId xmlns:p14="http://schemas.microsoft.com/office/powerpoint/2010/main" val="19283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0" indent="0">
              <a:buNone/>
            </a:pPr>
            <a:r>
              <a:rPr lang="en-US" dirty="0"/>
              <a:t>Problems of bias are often created by the type or source of data being collected. Bias is not eliminated by simply collecting more data. </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endParaRPr lang="en-US" sz="2000" dirty="0"/>
          </a:p>
          <a:p>
            <a:pPr marL="38085" indent="0">
              <a:buNone/>
              <a:defRPr/>
            </a:pPr>
            <a:r>
              <a:rPr lang="en-US" b="1" dirty="0"/>
              <a:t>Sequential computing </a:t>
            </a:r>
            <a:r>
              <a:rPr lang="en-US" dirty="0"/>
              <a:t>is a computational model in which operations are performed in order one at a time. </a:t>
            </a:r>
          </a:p>
          <a:p>
            <a:pPr marL="38085" indent="0">
              <a:buNone/>
              <a:defRPr/>
            </a:pPr>
            <a:endParaRPr lang="en-US" b="1" dirty="0"/>
          </a:p>
          <a:p>
            <a:pPr marL="38085" indent="0">
              <a:buNone/>
              <a:defRPr/>
            </a:pPr>
            <a:r>
              <a:rPr lang="en-US" b="1" dirty="0"/>
              <a:t>Parallel computing </a:t>
            </a:r>
            <a:r>
              <a:rPr lang="en-US" dirty="0"/>
              <a:t>is a computational model where the program is broken into multiple smaller sequential computing operations, some of which are performed simultaneously. </a:t>
            </a:r>
            <a:endParaRPr lang="en-US" sz="2000" b="1" dirty="0"/>
          </a:p>
          <a:p>
            <a:pPr marL="38085" indent="0">
              <a:buNone/>
              <a:defRPr/>
            </a:pPr>
            <a:endParaRPr lang="en-US" sz="2000" b="1" dirty="0"/>
          </a:p>
          <a:p>
            <a:pPr marL="38085" indent="0">
              <a:buNone/>
              <a:defRPr/>
            </a:pPr>
            <a:r>
              <a:rPr lang="en-US" sz="2000" dirty="0"/>
              <a:t>Parallel computing uses a single computer with multiple processors. </a:t>
            </a:r>
          </a:p>
          <a:p>
            <a:pPr marL="38085" indent="0">
              <a:buNone/>
              <a:defRPr/>
            </a:pPr>
            <a:endParaRPr lang="en-US" sz="2000" dirty="0"/>
          </a:p>
          <a:p>
            <a:pPr marL="38085" indent="0">
              <a:buNone/>
              <a:defRPr/>
            </a:pPr>
            <a:r>
              <a:rPr lang="en-US" b="1" dirty="0"/>
              <a:t>Distributed computing </a:t>
            </a:r>
            <a:r>
              <a:rPr lang="en-US" dirty="0"/>
              <a:t>is a computational model in which multiple devices are used to run a program. </a:t>
            </a: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3762615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lnSpcReduction="10000"/>
          </a:bodyPr>
          <a:lstStyle/>
          <a:p>
            <a:pPr marL="38085" indent="0">
              <a:buNone/>
              <a:defRPr/>
            </a:pPr>
            <a:r>
              <a:rPr lang="en-US" dirty="0"/>
              <a:t>A sequential solution takes as long as the sum of all of its steps. A parallel computing solution takes as long as its sequential tasks plus the longest of its parallel tasks. </a:t>
            </a: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dirty="0"/>
              <a:t>The </a:t>
            </a:r>
            <a:r>
              <a:rPr lang="en-US" b="1" dirty="0"/>
              <a:t>“speedup” </a:t>
            </a:r>
            <a:r>
              <a:rPr lang="en-US" dirty="0"/>
              <a:t>of a parallel solution is measured in the time it took to complete the task sequentially divided by the time it took to complete the task when done in parallel. </a:t>
            </a:r>
          </a:p>
          <a:p>
            <a:pPr marL="38085" indent="0">
              <a:buNone/>
              <a:defRPr/>
            </a:pPr>
            <a:endParaRPr lang="en-US" dirty="0"/>
          </a:p>
          <a:p>
            <a:pPr marL="38085" indent="0">
              <a:buNone/>
              <a:defRPr/>
            </a:pPr>
            <a:r>
              <a:rPr lang="en-US" dirty="0"/>
              <a:t>Solutions that use parallel computing can scale more effectively than solutions that use sequential computing. </a:t>
            </a:r>
            <a:endParaRPr lang="en-US" sz="2000" dirty="0"/>
          </a:p>
          <a:p>
            <a:pPr marL="38085" indent="0">
              <a:buNone/>
              <a:defRPr/>
            </a:pPr>
            <a:endParaRPr lang="en-US" dirty="0"/>
          </a:p>
          <a:p>
            <a:pPr marL="38085" indent="0">
              <a:buNone/>
              <a:defRPr/>
            </a:pPr>
            <a:r>
              <a:rPr lang="en-US" dirty="0"/>
              <a:t>Distributed computing allows problems to be solved that could not be solved on a single computer because of either the processing time or storage needs involved. Distributed computing allows much larger problems to be solved quicker than they could be solved using a single computer. </a:t>
            </a: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148380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10651</TotalTime>
  <Words>1976</Words>
  <Application>Microsoft Macintosh PowerPoint</Application>
  <PresentationFormat>On-screen Show (16:10)</PresentationFormat>
  <Paragraphs>230</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Courier New</vt:lpstr>
      <vt:lpstr>Gill Sans MT</vt:lpstr>
      <vt:lpstr>Tahoma</vt:lpstr>
      <vt:lpstr>Office Theme</vt:lpstr>
      <vt:lpstr>Understanding Data Part 3</vt:lpstr>
      <vt:lpstr>Information</vt:lpstr>
      <vt:lpstr>Computational Models</vt:lpstr>
      <vt:lpstr>Computational Models</vt:lpstr>
      <vt:lpstr>Information</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Titanic Dataset Example</vt:lpstr>
      <vt:lpstr>Titanic Dataset Example</vt:lpstr>
      <vt:lpstr>Cleaning Data</vt:lpstr>
      <vt:lpstr>Cleaning Data</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2023-03-08T15:17:42Z</dcterms:modified>
</cp:coreProperties>
</file>